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handoutMasterIdLst>
    <p:handoutMasterId r:id="rId11"/>
  </p:handoutMasterIdLst>
  <p:sldIdLst>
    <p:sldId id="279" r:id="rId5"/>
    <p:sldId id="280" r:id="rId6"/>
    <p:sldId id="281" r:id="rId7"/>
    <p:sldId id="282" r:id="rId8"/>
    <p:sldId id="283" r:id="rId9"/>
  </p:sldIdLst>
  <p:sldSz cx="12188825" cy="6858000"/>
  <p:notesSz cx="6858000" cy="9144000"/>
  <p:defaultTextStyle>
    <a:defPPr rtl="0">
      <a:defRPr lang="nl-nl"/>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7963" autoAdjust="0"/>
  </p:normalViewPr>
  <p:slideViewPr>
    <p:cSldViewPr>
      <p:cViewPr varScale="1">
        <p:scale>
          <a:sx n="73" d="100"/>
          <a:sy n="73" d="100"/>
        </p:scale>
        <p:origin x="618" y="78"/>
      </p:cViewPr>
      <p:guideLst>
        <p:guide orient="horz" pos="2160"/>
        <p:guide pos="3839"/>
      </p:guideLst>
    </p:cSldViewPr>
  </p:slideViewPr>
  <p:notesTextViewPr>
    <p:cViewPr>
      <p:scale>
        <a:sx n="1" d="1"/>
        <a:sy n="1" d="1"/>
      </p:scale>
      <p:origin x="0" y="0"/>
    </p:cViewPr>
  </p:notesTextViewPr>
  <p:notesViewPr>
    <p:cSldViewPr showGuides="1">
      <p:cViewPr varScale="1">
        <p:scale>
          <a:sx n="69" d="100"/>
          <a:sy n="69" d="100"/>
        </p:scale>
        <p:origin x="352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l" rtl="0">
              <a:defRPr sz="1200"/>
            </a:lvl1pPr>
          </a:lstStyle>
          <a:p>
            <a:pPr algn="r" rtl="0"/>
            <a:fld id="{9D54853C-92F9-4460-994F-41CE221B4D0A}" type="datetime1">
              <a:rPr lang="nl-NL" smtClean="0"/>
              <a:pPr algn="r" rtl="0"/>
              <a:t>17-4-2019</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l" rtl="0">
              <a:defRPr sz="1200"/>
            </a:lvl1pPr>
          </a:lstStyle>
          <a:p>
            <a:pPr algn="r" rtl="0"/>
            <a:fld id="{DA52D9BF-D574-4807-B36C-9E2A025BE826}" type="slidenum">
              <a:rPr lang="nl-NL" smtClean="0"/>
              <a:pPr algn="r" rtl="0"/>
              <a:t>‹nr.›</a:t>
            </a:fld>
            <a:endParaRPr lang="nl-NL" dirty="0"/>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lang="nl-NL" noProof="0"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l" rtl="0">
              <a:defRPr sz="1200"/>
            </a:lvl1pPr>
          </a:lstStyle>
          <a:p>
            <a:pPr algn="r"/>
            <a:fld id="{553DA386-A159-4E91-8507-385538FB830D}" type="datetime1">
              <a:rPr lang="nl-NL" noProof="0" smtClean="0"/>
              <a:pPr algn="r"/>
              <a:t>17-4-2019</a:t>
            </a:fld>
            <a:endParaRPr lang="nl-NL" noProof="0"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nl-NL" noProof="0"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nl-NL" noProof="0" dirty="0" smtClean="0"/>
              <a:t>Klik om de tekststijlen van het model te bewerken</a:t>
            </a:r>
          </a:p>
          <a:p>
            <a:pPr lvl="1" rtl="0"/>
            <a:r>
              <a:rPr lang="nl-NL" noProof="0" dirty="0" smtClean="0"/>
              <a:t>Tweede niveau</a:t>
            </a:r>
          </a:p>
          <a:p>
            <a:pPr lvl="2" rtl="0"/>
            <a:r>
              <a:rPr lang="nl-NL" noProof="0" dirty="0" smtClean="0"/>
              <a:t>Derde niveau</a:t>
            </a:r>
          </a:p>
          <a:p>
            <a:pPr lvl="3" rtl="0"/>
            <a:r>
              <a:rPr lang="nl-NL" noProof="0" dirty="0" smtClean="0"/>
              <a:t>Vierde niveau</a:t>
            </a:r>
          </a:p>
          <a:p>
            <a:pPr lvl="4" rtl="0"/>
            <a:r>
              <a:rPr lang="nl-NL" noProof="0" dirty="0" smtClean="0"/>
              <a:t>Vijfde niveau</a:t>
            </a:r>
            <a:endParaRPr lang="nl-NL" noProof="0" dirty="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lang="nl-NL" noProof="0"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l" rtl="0">
              <a:defRPr sz="1200"/>
            </a:lvl1pPr>
          </a:lstStyle>
          <a:p>
            <a:pPr algn="r"/>
            <a:fld id="{9E11EC53-F507-411E-9ADC-FBCFECE09D3D}" type="slidenum">
              <a:rPr lang="nl-NL" noProof="0" smtClean="0"/>
              <a:pPr algn="r"/>
              <a:t>‹nr.›</a:t>
            </a:fld>
            <a:endParaRPr lang="nl-NL" noProof="0" dirty="0"/>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lgn="r" rtl="0"/>
            <a:fld id="{9E11EC53-F507-411E-9ADC-FBCFECE09D3D}" type="slidenum">
              <a:rPr lang="nl-NL" smtClean="0"/>
              <a:pPr algn="r" rtl="0"/>
              <a:t>1</a:t>
            </a:fld>
            <a:endParaRPr lang="nl-NL" dirty="0"/>
          </a:p>
        </p:txBody>
      </p:sp>
    </p:spTree>
    <p:extLst>
      <p:ext uri="{BB962C8B-B14F-4D97-AF65-F5344CB8AC3E}">
        <p14:creationId xmlns:p14="http://schemas.microsoft.com/office/powerpoint/2010/main" val="1706203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8" name="Gelijkbenige driehoek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nl-NL" dirty="0"/>
          </a:p>
        </p:txBody>
      </p:sp>
      <p:sp>
        <p:nvSpPr>
          <p:cNvPr id="62" name="Rechthoek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lnSpc>
                <a:spcPct val="90000"/>
              </a:lnSpc>
            </a:pPr>
            <a:endParaRPr lang="nl-NL" sz="3200" dirty="0">
              <a:solidFill>
                <a:schemeClr val="tx2"/>
              </a:solidFill>
            </a:endParaRPr>
          </a:p>
        </p:txBody>
      </p:sp>
      <p:sp>
        <p:nvSpPr>
          <p:cNvPr id="2" name="Titel 1"/>
          <p:cNvSpPr>
            <a:spLocks noGrp="1"/>
          </p:cNvSpPr>
          <p:nvPr>
            <p:ph type="ctrTitle"/>
          </p:nvPr>
        </p:nvSpPr>
        <p:spPr>
          <a:xfrm>
            <a:off x="1218883" y="1905002"/>
            <a:ext cx="9751060" cy="2147926"/>
          </a:xfrm>
        </p:spPr>
        <p:txBody>
          <a:bodyPr rtlCol="0" anchor="ctr">
            <a:normAutofit/>
          </a:bodyPr>
          <a:lstStyle>
            <a:lvl1pPr algn="ctr" rtl="0">
              <a:defRPr sz="4400" cap="all" normalizeH="0" baseline="0"/>
            </a:lvl1pPr>
          </a:lstStyle>
          <a:p>
            <a:pPr rtl="0"/>
            <a:r>
              <a:rPr lang="nl-NL" smtClean="0"/>
              <a:t>Klik om de stijl te bewerken</a:t>
            </a:r>
            <a:endParaRPr lang="nl-NL" dirty="0"/>
          </a:p>
        </p:txBody>
      </p:sp>
      <p:sp>
        <p:nvSpPr>
          <p:cNvPr id="3" name="Subtitel 2"/>
          <p:cNvSpPr>
            <a:spLocks noGrp="1"/>
          </p:cNvSpPr>
          <p:nvPr>
            <p:ph type="subTitle" idx="1"/>
          </p:nvPr>
        </p:nvSpPr>
        <p:spPr>
          <a:xfrm>
            <a:off x="1218883" y="4140200"/>
            <a:ext cx="9751060" cy="1016000"/>
          </a:xfrm>
        </p:spPr>
        <p:txBody>
          <a:bodyPr rtlCol="0">
            <a:normAutofit/>
          </a:bodyPr>
          <a:lstStyle>
            <a:lvl1pPr marL="0" indent="0" algn="ctr" rtl="0">
              <a:spcBef>
                <a:spcPts val="0"/>
              </a:spcBef>
              <a:buNone/>
              <a:defRPr sz="2800">
                <a:solidFill>
                  <a:schemeClr val="tx1"/>
                </a:solidFill>
              </a:defRPr>
            </a:lvl1pPr>
            <a:lvl2pPr marL="609493" indent="0" algn="ctr" rtl="0">
              <a:buNone/>
              <a:defRPr>
                <a:solidFill>
                  <a:schemeClr val="tx1">
                    <a:tint val="75000"/>
                  </a:schemeClr>
                </a:solidFill>
              </a:defRPr>
            </a:lvl2pPr>
            <a:lvl3pPr marL="1218987" indent="0" algn="ctr" rtl="0">
              <a:buNone/>
              <a:defRPr>
                <a:solidFill>
                  <a:schemeClr val="tx1">
                    <a:tint val="75000"/>
                  </a:schemeClr>
                </a:solidFill>
              </a:defRPr>
            </a:lvl3pPr>
            <a:lvl4pPr marL="1828480" indent="0" algn="ctr" rtl="0">
              <a:buNone/>
              <a:defRPr>
                <a:solidFill>
                  <a:schemeClr val="tx1">
                    <a:tint val="75000"/>
                  </a:schemeClr>
                </a:solidFill>
              </a:defRPr>
            </a:lvl4pPr>
            <a:lvl5pPr marL="2437973" indent="0" algn="ctr" rtl="0">
              <a:buNone/>
              <a:defRPr>
                <a:solidFill>
                  <a:schemeClr val="tx1">
                    <a:tint val="75000"/>
                  </a:schemeClr>
                </a:solidFill>
              </a:defRPr>
            </a:lvl5pPr>
            <a:lvl6pPr marL="3047467" indent="0" algn="ctr" rtl="0">
              <a:buNone/>
              <a:defRPr>
                <a:solidFill>
                  <a:schemeClr val="tx1">
                    <a:tint val="75000"/>
                  </a:schemeClr>
                </a:solidFill>
              </a:defRPr>
            </a:lvl6pPr>
            <a:lvl7pPr marL="3656960" indent="0" algn="ctr" rtl="0">
              <a:buNone/>
              <a:defRPr>
                <a:solidFill>
                  <a:schemeClr val="tx1">
                    <a:tint val="75000"/>
                  </a:schemeClr>
                </a:solidFill>
              </a:defRPr>
            </a:lvl7pPr>
            <a:lvl8pPr marL="4266453" indent="0" algn="ctr" rtl="0">
              <a:buNone/>
              <a:defRPr>
                <a:solidFill>
                  <a:schemeClr val="tx1">
                    <a:tint val="75000"/>
                  </a:schemeClr>
                </a:solidFill>
              </a:defRPr>
            </a:lvl8pPr>
            <a:lvl9pPr marL="4875947" indent="0" algn="ctr" rtl="0">
              <a:buNone/>
              <a:defRPr>
                <a:solidFill>
                  <a:schemeClr val="tx1">
                    <a:tint val="75000"/>
                  </a:schemeClr>
                </a:solidFill>
              </a:defRPr>
            </a:lvl9pPr>
          </a:lstStyle>
          <a:p>
            <a:pPr rtl="0"/>
            <a:r>
              <a:rPr lang="nl-NL" smtClean="0"/>
              <a:t>Klik om de ondertitelstijl van het model te bewerken</a:t>
            </a:r>
            <a:endParaRPr lang="nl-NL"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ieve 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7821163" y="482600"/>
            <a:ext cx="3961368" cy="1727200"/>
          </a:xfrm>
        </p:spPr>
        <p:txBody>
          <a:bodyPr rtlCol="0" anchor="b" anchorCtr="0">
            <a:normAutofit/>
          </a:bodyPr>
          <a:lstStyle>
            <a:lvl1pPr algn="l" rtl="0">
              <a:defRPr sz="3200" b="0"/>
            </a:lvl1pPr>
          </a:lstStyle>
          <a:p>
            <a:pPr rtl="0"/>
            <a:r>
              <a:rPr lang="nl-NL" smtClean="0"/>
              <a:t>Klik om de stijl te bewerken</a:t>
            </a:r>
            <a:endParaRPr lang="nl-NL" dirty="0"/>
          </a:p>
        </p:txBody>
      </p:sp>
      <p:sp>
        <p:nvSpPr>
          <p:cNvPr id="9" name="Rechthoek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nl-NL" dirty="0"/>
          </a:p>
        </p:txBody>
      </p:sp>
      <p:sp>
        <p:nvSpPr>
          <p:cNvPr id="3" name="Tijdelijke aanduiding voor afbeelding 2" descr="Een lege tijdelijke aanduiding om een afbeelding toe te voegen. Klik op de tijdelijke aanduiding en selecteer de afbeelding die u wilt toevoegen.&#10;"/>
          <p:cNvSpPr>
            <a:spLocks noGrp="1"/>
          </p:cNvSpPr>
          <p:nvPr>
            <p:ph type="pic" idx="1"/>
          </p:nvPr>
        </p:nvSpPr>
        <p:spPr>
          <a:xfrm>
            <a:off x="507868" y="482600"/>
            <a:ext cx="6602281" cy="5842001"/>
          </a:xfrm>
          <a:noFill/>
          <a:ln w="9525">
            <a:noFill/>
            <a:miter lim="800000"/>
          </a:ln>
          <a:effectLst/>
        </p:spPr>
        <p:txBody>
          <a:bodyPr rtlCol="0">
            <a:normAutofit/>
          </a:bodyPr>
          <a:lstStyle>
            <a:lvl1pPr marL="0" indent="0" algn="ctr" rtl="0">
              <a:buNone/>
              <a:defRPr sz="27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nl-NL" smtClean="0"/>
              <a:t>Klik op het pictogram als u een afbeelding wilt toevoegen</a:t>
            </a:r>
            <a:endParaRPr lang="nl-NL" dirty="0"/>
          </a:p>
        </p:txBody>
      </p:sp>
      <p:sp>
        <p:nvSpPr>
          <p:cNvPr id="4" name="Tijdelijke aanduiding voor tekst 3"/>
          <p:cNvSpPr>
            <a:spLocks noGrp="1"/>
          </p:cNvSpPr>
          <p:nvPr>
            <p:ph type="body" sz="half" idx="2"/>
          </p:nvPr>
        </p:nvSpPr>
        <p:spPr>
          <a:xfrm>
            <a:off x="7821163" y="2286000"/>
            <a:ext cx="3961368" cy="4089400"/>
          </a:xfrm>
        </p:spPr>
        <p:txBody>
          <a:bodyPr rtlCol="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nl-NL" smtClean="0"/>
              <a:t>Tekststijl van het model bewerken</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smtClean="0"/>
              <a:t>Klik om de stijl te bewerken</a:t>
            </a:r>
            <a:endParaRPr lang="nl-NL" dirty="0"/>
          </a:p>
        </p:txBody>
      </p:sp>
      <p:sp>
        <p:nvSpPr>
          <p:cNvPr id="3" name="Tijdelijke aanduiding voor verticale tekst 2"/>
          <p:cNvSpPr>
            <a:spLocks noGrp="1"/>
          </p:cNvSpPr>
          <p:nvPr>
            <p:ph type="body" orient="vert" idx="1"/>
          </p:nvPr>
        </p:nvSpPr>
        <p:spPr/>
        <p:txBody>
          <a:bodyPr vert="eaVert" rtlCol="0"/>
          <a:lstStyle>
            <a:lvl5pPr algn="l" rtl="0">
              <a:defRPr/>
            </a:lvl5pPr>
            <a:lvl6pPr marL="2669581" algn="l" rtl="0">
              <a:defRPr baseline="0"/>
            </a:lvl6pPr>
            <a:lvl7pPr marL="2669581" algn="l" rtl="0">
              <a:defRPr baseline="0"/>
            </a:lvl7pPr>
            <a:lvl8pPr marL="2669581" algn="l" rtl="0">
              <a:defRPr baseline="0"/>
            </a:lvl8pPr>
            <a:lvl9pPr marL="2669581" algn="l" rtl="0">
              <a:defRPr baseline="0"/>
            </a:lvl9pPr>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lvl1pPr>
              <a:defRPr/>
            </a:lvl1pPr>
          </a:lstStyle>
          <a:p>
            <a:pPr algn="r"/>
            <a:fld id="{D8059EDE-044D-4364-A879-5DD76212AC0D}" type="datetime1">
              <a:rPr lang="nl-NL" smtClean="0"/>
              <a:pPr algn="r"/>
              <a:t>17-4-2019</a:t>
            </a:fld>
            <a:endParaRPr lang="nl-NL" dirty="0"/>
          </a:p>
        </p:txBody>
      </p:sp>
      <p:sp>
        <p:nvSpPr>
          <p:cNvPr id="6" name="Tijdelijke aanduiding voor dianummer 5"/>
          <p:cNvSpPr>
            <a:spLocks noGrp="1"/>
          </p:cNvSpPr>
          <p:nvPr>
            <p:ph type="sldNum" sz="quarter" idx="12"/>
          </p:nvPr>
        </p:nvSpPr>
        <p:spPr/>
        <p:txBody>
          <a:bodyPr rtlCol="0"/>
          <a:lstStyle/>
          <a:p>
            <a:pPr algn="r"/>
            <a:fld id="{E5FD5434-F838-4DD4-A17B-1CB1A1850DF4}" type="slidenum">
              <a:rPr lang="nl-NL" smtClean="0"/>
              <a:pPr algn="r"/>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10040043" y="482599"/>
            <a:ext cx="1843982" cy="5791201"/>
          </a:xfrm>
        </p:spPr>
        <p:txBody>
          <a:bodyPr vert="eaVert" rtlCol="0"/>
          <a:lstStyle/>
          <a:p>
            <a:pPr rtl="0"/>
            <a:r>
              <a:rPr lang="nl-NL" smtClean="0"/>
              <a:t>Klik om de stijl te bewerken</a:t>
            </a:r>
            <a:endParaRPr lang="nl-NL" dirty="0"/>
          </a:p>
        </p:txBody>
      </p:sp>
      <p:sp>
        <p:nvSpPr>
          <p:cNvPr id="3" name="Tijdelijke aanduiding voor verticale tekst 2"/>
          <p:cNvSpPr>
            <a:spLocks noGrp="1"/>
          </p:cNvSpPr>
          <p:nvPr>
            <p:ph type="body" orient="vert" idx="1"/>
          </p:nvPr>
        </p:nvSpPr>
        <p:spPr>
          <a:xfrm>
            <a:off x="914162" y="482599"/>
            <a:ext cx="9040045" cy="5791201"/>
          </a:xfrm>
        </p:spPr>
        <p:txBody>
          <a:bodyPr vert="eaVert" rtlCol="0"/>
          <a:lstStyle>
            <a:lvl5pPr algn="l" rtl="0">
              <a:defRPr/>
            </a:lvl5pPr>
            <a:lvl6pPr algn="l" rtl="0">
              <a:defRPr/>
            </a:lvl6pPr>
            <a:lvl7pPr algn="l" rtl="0">
              <a:defRPr/>
            </a:lvl7pPr>
            <a:lvl8pPr algn="l" rtl="0">
              <a:defRPr baseline="0"/>
            </a:lvl8pPr>
            <a:lvl9pPr algn="l" rtl="0">
              <a:defRPr baseline="0"/>
            </a:lvl9pPr>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lvl1pPr>
              <a:defRPr/>
            </a:lvl1pPr>
          </a:lstStyle>
          <a:p>
            <a:pPr algn="r"/>
            <a:fld id="{1601514A-BDE2-4024-908B-AD8ECF83B04A}" type="datetime1">
              <a:rPr lang="nl-NL" smtClean="0"/>
              <a:pPr algn="r"/>
              <a:t>17-4-2019</a:t>
            </a:fld>
            <a:endParaRPr lang="nl-NL" dirty="0"/>
          </a:p>
        </p:txBody>
      </p:sp>
      <p:sp>
        <p:nvSpPr>
          <p:cNvPr id="6" name="Tijdelijke aanduiding voor dianummer 5"/>
          <p:cNvSpPr>
            <a:spLocks noGrp="1"/>
          </p:cNvSpPr>
          <p:nvPr>
            <p:ph type="sldNum" sz="quarter" idx="12"/>
          </p:nvPr>
        </p:nvSpPr>
        <p:spPr/>
        <p:txBody>
          <a:bodyPr rtlCol="0"/>
          <a:lstStyle/>
          <a:p>
            <a:pPr algn="r"/>
            <a:fld id="{E5FD5434-F838-4DD4-A17B-1CB1A1850DF4}" type="slidenum">
              <a:rPr lang="nl-NL" smtClean="0"/>
              <a:pPr algn="r"/>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smtClean="0"/>
              <a:t>Klik om de stijl te bewerken</a:t>
            </a:r>
            <a:endParaRPr lang="nl-NL" dirty="0"/>
          </a:p>
        </p:txBody>
      </p:sp>
      <p:sp>
        <p:nvSpPr>
          <p:cNvPr id="3" name="Tijdelijke aanduiding voor inhoud 2"/>
          <p:cNvSpPr>
            <a:spLocks noGrp="1"/>
          </p:cNvSpPr>
          <p:nvPr>
            <p:ph idx="1"/>
          </p:nvPr>
        </p:nvSpPr>
        <p:spPr/>
        <p:txBody>
          <a:bodyPr rtlCol="0"/>
          <a:lstStyle>
            <a:lvl5pPr algn="l" rtl="0">
              <a:defRPr/>
            </a:lvl5pPr>
            <a:lvl6pPr algn="l" rtl="0">
              <a:defRPr/>
            </a:lvl6pPr>
            <a:lvl7pPr algn="l" rtl="0">
              <a:defRPr/>
            </a:lvl7pPr>
            <a:lvl8pPr algn="l" rtl="0">
              <a:defRPr/>
            </a:lvl8pPr>
            <a:lvl9pPr algn="l" rtl="0">
              <a:defRPr/>
            </a:lvl9pPr>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lvl1pPr>
              <a:defRPr/>
            </a:lvl1pPr>
          </a:lstStyle>
          <a:p>
            <a:pPr algn="r"/>
            <a:fld id="{A75DC181-B728-46B4-BD15-783B098DA13C}" type="datetime1">
              <a:rPr lang="nl-NL" smtClean="0"/>
              <a:pPr algn="r"/>
              <a:t>17-4-2019</a:t>
            </a:fld>
            <a:endParaRPr lang="nl-NL" dirty="0"/>
          </a:p>
        </p:txBody>
      </p:sp>
      <p:sp>
        <p:nvSpPr>
          <p:cNvPr id="6" name="Tijdelijke aanduiding voor dianummer 5"/>
          <p:cNvSpPr>
            <a:spLocks noGrp="1"/>
          </p:cNvSpPr>
          <p:nvPr>
            <p:ph type="sldNum" sz="quarter" idx="12"/>
          </p:nvPr>
        </p:nvSpPr>
        <p:spPr/>
        <p:txBody>
          <a:bodyPr rtlCol="0"/>
          <a:lstStyle/>
          <a:p>
            <a:pPr algn="r"/>
            <a:fld id="{E5FD5434-F838-4DD4-A17B-1CB1A1850DF4}" type="slidenum">
              <a:rPr lang="nl-NL" smtClean="0"/>
              <a:pPr algn="r"/>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11" name="Gelijkbenige driehoek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nl-NL" dirty="0"/>
          </a:p>
        </p:txBody>
      </p:sp>
      <p:sp>
        <p:nvSpPr>
          <p:cNvPr id="2" name="Titel 1"/>
          <p:cNvSpPr>
            <a:spLocks noGrp="1"/>
          </p:cNvSpPr>
          <p:nvPr>
            <p:ph type="title"/>
          </p:nvPr>
        </p:nvSpPr>
        <p:spPr>
          <a:xfrm>
            <a:off x="1218883" y="1524000"/>
            <a:ext cx="9751060" cy="1992597"/>
          </a:xfrm>
        </p:spPr>
        <p:txBody>
          <a:bodyPr rtlCol="0" anchor="b" anchorCtr="0">
            <a:noAutofit/>
          </a:bodyPr>
          <a:lstStyle>
            <a:lvl1pPr algn="ctr" rtl="0">
              <a:defRPr sz="4400" b="0" cap="all" baseline="0"/>
            </a:lvl1pPr>
          </a:lstStyle>
          <a:p>
            <a:pPr rtl="0"/>
            <a:r>
              <a:rPr lang="nl-NL" smtClean="0"/>
              <a:t>Klik om de stijl te bewerken</a:t>
            </a:r>
            <a:endParaRPr lang="nl-NL" dirty="0"/>
          </a:p>
        </p:txBody>
      </p:sp>
      <p:sp>
        <p:nvSpPr>
          <p:cNvPr id="3" name="Tijdelijke aanduiding voor tekst 2"/>
          <p:cNvSpPr>
            <a:spLocks noGrp="1"/>
          </p:cNvSpPr>
          <p:nvPr>
            <p:ph type="body" idx="1"/>
          </p:nvPr>
        </p:nvSpPr>
        <p:spPr>
          <a:xfrm>
            <a:off x="1218883" y="3632200"/>
            <a:ext cx="9751060" cy="1016000"/>
          </a:xfrm>
        </p:spPr>
        <p:txBody>
          <a:bodyPr rtlCol="0" anchor="t" anchorCtr="0">
            <a:noAutofit/>
          </a:bodyPr>
          <a:lstStyle>
            <a:lvl1pPr marL="0" indent="0" algn="ctr" rtl="0">
              <a:spcBef>
                <a:spcPts val="0"/>
              </a:spcBef>
              <a:buNone/>
              <a:defRPr sz="2800">
                <a:solidFill>
                  <a:schemeClr val="tx1"/>
                </a:solidFill>
              </a:defRPr>
            </a:lvl1pPr>
            <a:lvl2pPr marL="609493" indent="0" algn="l" rtl="0">
              <a:buNone/>
              <a:defRPr sz="2400">
                <a:solidFill>
                  <a:schemeClr val="tx1">
                    <a:tint val="75000"/>
                  </a:schemeClr>
                </a:solidFill>
              </a:defRPr>
            </a:lvl2pPr>
            <a:lvl3pPr marL="1218987" indent="0" algn="l" rtl="0">
              <a:buNone/>
              <a:defRPr sz="2100">
                <a:solidFill>
                  <a:schemeClr val="tx1">
                    <a:tint val="75000"/>
                  </a:schemeClr>
                </a:solidFill>
              </a:defRPr>
            </a:lvl3pPr>
            <a:lvl4pPr marL="1828480" indent="0" algn="l" rtl="0">
              <a:buNone/>
              <a:defRPr sz="1900">
                <a:solidFill>
                  <a:schemeClr val="tx1">
                    <a:tint val="75000"/>
                  </a:schemeClr>
                </a:solidFill>
              </a:defRPr>
            </a:lvl4pPr>
            <a:lvl5pPr marL="2437973" indent="0" algn="l" rtl="0">
              <a:buNone/>
              <a:defRPr sz="1900">
                <a:solidFill>
                  <a:schemeClr val="tx1">
                    <a:tint val="75000"/>
                  </a:schemeClr>
                </a:solidFill>
              </a:defRPr>
            </a:lvl5pPr>
            <a:lvl6pPr marL="3047467" indent="0" algn="l" rtl="0">
              <a:buNone/>
              <a:defRPr sz="1900">
                <a:solidFill>
                  <a:schemeClr val="tx1">
                    <a:tint val="75000"/>
                  </a:schemeClr>
                </a:solidFill>
              </a:defRPr>
            </a:lvl6pPr>
            <a:lvl7pPr marL="3656960" indent="0" algn="l" rtl="0">
              <a:buNone/>
              <a:defRPr sz="1900">
                <a:solidFill>
                  <a:schemeClr val="tx1">
                    <a:tint val="75000"/>
                  </a:schemeClr>
                </a:solidFill>
              </a:defRPr>
            </a:lvl7pPr>
            <a:lvl8pPr marL="4266453" indent="0" algn="l" rtl="0">
              <a:buNone/>
              <a:defRPr sz="1900">
                <a:solidFill>
                  <a:schemeClr val="tx1">
                    <a:tint val="75000"/>
                  </a:schemeClr>
                </a:solidFill>
              </a:defRPr>
            </a:lvl8pPr>
            <a:lvl9pPr marL="4875947" indent="0" algn="l" rtl="0">
              <a:buNone/>
              <a:defRPr sz="1900">
                <a:solidFill>
                  <a:schemeClr val="tx1">
                    <a:tint val="75000"/>
                  </a:schemeClr>
                </a:solidFill>
              </a:defRPr>
            </a:lvl9pPr>
          </a:lstStyle>
          <a:p>
            <a:pPr lvl="0" rtl="0"/>
            <a:r>
              <a:rPr lang="nl-NL" smtClean="0"/>
              <a:t>Tekststijl van het model bewerken</a:t>
            </a:r>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lvl1pPr>
              <a:defRPr/>
            </a:lvl1pPr>
          </a:lstStyle>
          <a:p>
            <a:pPr algn="r"/>
            <a:fld id="{244AD55D-3BC5-4F1C-AC62-8C0830849167}" type="datetime1">
              <a:rPr lang="nl-NL" smtClean="0"/>
              <a:pPr algn="r"/>
              <a:t>17-4-2019</a:t>
            </a:fld>
            <a:endParaRPr lang="nl-NL" dirty="0"/>
          </a:p>
        </p:txBody>
      </p:sp>
      <p:sp>
        <p:nvSpPr>
          <p:cNvPr id="6" name="Tijdelijke aanduiding voor dianummer 5"/>
          <p:cNvSpPr>
            <a:spLocks noGrp="1"/>
          </p:cNvSpPr>
          <p:nvPr>
            <p:ph type="sldNum" sz="quarter" idx="12"/>
          </p:nvPr>
        </p:nvSpPr>
        <p:spPr/>
        <p:txBody>
          <a:bodyPr rtlCol="0"/>
          <a:lstStyle/>
          <a:p>
            <a:pPr algn="r"/>
            <a:fld id="{E5FD5434-F838-4DD4-A17B-1CB1A1850DF4}" type="slidenum">
              <a:rPr lang="nl-NL" smtClean="0"/>
              <a:pPr algn="r"/>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smtClean="0"/>
              <a:t>Klik om de stijl te bewerken</a:t>
            </a:r>
            <a:endParaRPr lang="nl-NL" dirty="0"/>
          </a:p>
        </p:txBody>
      </p:sp>
      <p:sp>
        <p:nvSpPr>
          <p:cNvPr id="3" name="Tijdelijke aanduiding voor inhoud 2"/>
          <p:cNvSpPr>
            <a:spLocks noGrp="1"/>
          </p:cNvSpPr>
          <p:nvPr>
            <p:ph sz="half" idx="1"/>
          </p:nvPr>
        </p:nvSpPr>
        <p:spPr>
          <a:xfrm>
            <a:off x="914162" y="1803401"/>
            <a:ext cx="4977104" cy="44704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marL="2669581" algn="l" rtl="0">
              <a:defRPr sz="1400"/>
            </a:lvl7pPr>
            <a:lvl8pPr marL="2669581" algn="l" rtl="0">
              <a:defRPr sz="1400"/>
            </a:lvl8pPr>
            <a:lvl9pPr marL="2669581" algn="l" rtl="0">
              <a:defRPr sz="1400"/>
            </a:lvl9pPr>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4" name="Tijdelijke aanduiding voor inhoud 3"/>
          <p:cNvSpPr>
            <a:spLocks noGrp="1"/>
          </p:cNvSpPr>
          <p:nvPr>
            <p:ph sz="half" idx="2"/>
          </p:nvPr>
        </p:nvSpPr>
        <p:spPr>
          <a:xfrm>
            <a:off x="6297559" y="1803401"/>
            <a:ext cx="4977104" cy="44704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baseline="0"/>
            </a:lvl6pPr>
            <a:lvl7pPr marL="2669581" algn="l" rtl="0">
              <a:defRPr sz="1400" baseline="0"/>
            </a:lvl7pPr>
            <a:lvl8pPr marL="2669581" algn="l" rtl="0">
              <a:defRPr sz="1400" baseline="0"/>
            </a:lvl8pPr>
            <a:lvl9pPr marL="2669581" algn="l" rtl="0">
              <a:defRPr sz="1400" baseline="0"/>
            </a:lvl9pPr>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lvl1pPr>
              <a:defRPr/>
            </a:lvl1pPr>
          </a:lstStyle>
          <a:p>
            <a:pPr algn="r"/>
            <a:fld id="{95A2B5C6-B807-4FE0-AABD-686D6A5843CA}" type="datetime1">
              <a:rPr lang="nl-NL" smtClean="0"/>
              <a:pPr algn="r"/>
              <a:t>17-4-2019</a:t>
            </a:fld>
            <a:endParaRPr lang="nl-NL" dirty="0"/>
          </a:p>
        </p:txBody>
      </p:sp>
      <p:sp>
        <p:nvSpPr>
          <p:cNvPr id="7" name="Tijdelijke aanduiding voor dianummer 6"/>
          <p:cNvSpPr>
            <a:spLocks noGrp="1"/>
          </p:cNvSpPr>
          <p:nvPr>
            <p:ph type="sldNum" sz="quarter" idx="12"/>
          </p:nvPr>
        </p:nvSpPr>
        <p:spPr/>
        <p:txBody>
          <a:bodyPr rtlCol="0"/>
          <a:lstStyle>
            <a:lvl1pPr algn="r">
              <a:defRPr/>
            </a:lvl1pPr>
          </a:lstStyle>
          <a:p>
            <a:fld id="{E5FD5434-F838-4DD4-A17B-1CB1A1850DF4}" type="slidenum">
              <a:rPr lang="nl-NL" smtClean="0"/>
              <a:pPr/>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lvl1pPr algn="l" rtl="0">
              <a:defRPr/>
            </a:lvl1pPr>
          </a:lstStyle>
          <a:p>
            <a:pPr rtl="0"/>
            <a:r>
              <a:rPr lang="nl-NL" smtClean="0"/>
              <a:t>Klik om de stijl te bewerken</a:t>
            </a:r>
            <a:endParaRPr lang="nl-NL" dirty="0"/>
          </a:p>
        </p:txBody>
      </p:sp>
      <p:sp>
        <p:nvSpPr>
          <p:cNvPr id="3" name="Tijdelijke aanduiding voor tekst 2"/>
          <p:cNvSpPr>
            <a:spLocks noGrp="1"/>
          </p:cNvSpPr>
          <p:nvPr>
            <p:ph type="body" idx="1"/>
          </p:nvPr>
        </p:nvSpPr>
        <p:spPr>
          <a:xfrm>
            <a:off x="914162" y="1803400"/>
            <a:ext cx="4977104" cy="914400"/>
          </a:xfrm>
        </p:spPr>
        <p:txBody>
          <a:bodyPr rtlCol="0" anchor="ctr">
            <a:noAutofit/>
          </a:bodyPr>
          <a:lstStyle>
            <a:lvl1pPr marL="0" indent="0" algn="l" rtl="0">
              <a:lnSpc>
                <a:spcPct val="80000"/>
              </a:lnSpc>
              <a:spcBef>
                <a:spcPts val="0"/>
              </a:spcBef>
              <a:buNone/>
              <a:defRPr sz="2800" b="0">
                <a:solidFill>
                  <a:schemeClr val="tx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nl-NL" smtClean="0"/>
              <a:t>Tekststijl van het model bewerken</a:t>
            </a:r>
          </a:p>
        </p:txBody>
      </p:sp>
      <p:sp>
        <p:nvSpPr>
          <p:cNvPr id="4" name="Tijdelijke aanduiding voor inhoud 3"/>
          <p:cNvSpPr>
            <a:spLocks noGrp="1"/>
          </p:cNvSpPr>
          <p:nvPr>
            <p:ph sz="half" idx="2"/>
          </p:nvPr>
        </p:nvSpPr>
        <p:spPr>
          <a:xfrm>
            <a:off x="914162" y="2717800"/>
            <a:ext cx="4977104" cy="35560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a:lvl6pPr>
            <a:lvl7pPr marL="2669581" algn="l" rtl="0">
              <a:defRPr sz="1400"/>
            </a:lvl7pPr>
            <a:lvl8pPr marL="2669581" algn="l" rtl="0">
              <a:defRPr sz="1400"/>
            </a:lvl8pPr>
            <a:lvl9pPr marL="2669581" algn="l" rtl="0">
              <a:defRPr sz="1400"/>
            </a:lvl9pPr>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5" name="Tijdelijke aanduiding voor tekst 4"/>
          <p:cNvSpPr>
            <a:spLocks noGrp="1"/>
          </p:cNvSpPr>
          <p:nvPr>
            <p:ph type="body" sz="quarter" idx="3"/>
          </p:nvPr>
        </p:nvSpPr>
        <p:spPr>
          <a:xfrm>
            <a:off x="6297559" y="1803400"/>
            <a:ext cx="4977104" cy="914400"/>
          </a:xfrm>
        </p:spPr>
        <p:txBody>
          <a:bodyPr rtlCol="0" anchor="ctr">
            <a:noAutofit/>
          </a:bodyPr>
          <a:lstStyle>
            <a:lvl1pPr marL="0" indent="0" algn="l" rtl="0">
              <a:lnSpc>
                <a:spcPct val="80000"/>
              </a:lnSpc>
              <a:spcBef>
                <a:spcPts val="0"/>
              </a:spcBef>
              <a:buNone/>
              <a:defRPr sz="2800" b="0">
                <a:solidFill>
                  <a:schemeClr val="tx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nl-NL" smtClean="0"/>
              <a:t>Tekststijl van het model bewerken</a:t>
            </a:r>
          </a:p>
        </p:txBody>
      </p:sp>
      <p:sp>
        <p:nvSpPr>
          <p:cNvPr id="6" name="Tijdelijke aanduiding voor inhoud 5"/>
          <p:cNvSpPr>
            <a:spLocks noGrp="1"/>
          </p:cNvSpPr>
          <p:nvPr>
            <p:ph sz="quarter" idx="4"/>
          </p:nvPr>
        </p:nvSpPr>
        <p:spPr>
          <a:xfrm>
            <a:off x="6297559" y="2717800"/>
            <a:ext cx="4977104" cy="35560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a:lvl6pPr>
            <a:lvl7pPr marL="2669581" algn="l" rtl="0">
              <a:defRPr sz="1400"/>
            </a:lvl7pPr>
            <a:lvl8pPr marL="2669581" algn="l" rtl="0">
              <a:defRPr sz="1400" baseline="0"/>
            </a:lvl8pPr>
            <a:lvl9pPr marL="2669581" algn="l" rtl="0">
              <a:defRPr sz="1400" baseline="0"/>
            </a:lvl9pPr>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8" name="Tijdelijke aanduiding voor voettekst 7"/>
          <p:cNvSpPr>
            <a:spLocks noGrp="1"/>
          </p:cNvSpPr>
          <p:nvPr>
            <p:ph type="ftr" sz="quarter" idx="11"/>
          </p:nvPr>
        </p:nvSpPr>
        <p:spPr/>
        <p:txBody>
          <a:bodyPr rtlCol="0"/>
          <a:lstStyle/>
          <a:p>
            <a:pPr rtl="0"/>
            <a:endParaRPr lang="nl-NL" dirty="0"/>
          </a:p>
        </p:txBody>
      </p:sp>
      <p:sp>
        <p:nvSpPr>
          <p:cNvPr id="7" name="Tijdelijke aanduiding voor datum 6"/>
          <p:cNvSpPr>
            <a:spLocks noGrp="1"/>
          </p:cNvSpPr>
          <p:nvPr>
            <p:ph type="dt" sz="half" idx="10"/>
          </p:nvPr>
        </p:nvSpPr>
        <p:spPr/>
        <p:txBody>
          <a:bodyPr rtlCol="0"/>
          <a:lstStyle>
            <a:lvl1pPr>
              <a:defRPr/>
            </a:lvl1pPr>
          </a:lstStyle>
          <a:p>
            <a:pPr algn="r"/>
            <a:fld id="{9B4EBB98-C036-46CF-939C-0D45A24A7F4E}" type="datetime1">
              <a:rPr lang="nl-NL" smtClean="0"/>
              <a:pPr algn="r"/>
              <a:t>17-4-2019</a:t>
            </a:fld>
            <a:endParaRPr lang="nl-NL" dirty="0"/>
          </a:p>
        </p:txBody>
      </p:sp>
      <p:sp>
        <p:nvSpPr>
          <p:cNvPr id="9" name="Tijdelijke aanduiding voor dianummer 8"/>
          <p:cNvSpPr>
            <a:spLocks noGrp="1"/>
          </p:cNvSpPr>
          <p:nvPr>
            <p:ph type="sldNum" sz="quarter" idx="12"/>
          </p:nvPr>
        </p:nvSpPr>
        <p:spPr/>
        <p:txBody>
          <a:bodyPr rtlCol="0"/>
          <a:lstStyle>
            <a:lvl1pPr algn="r">
              <a:defRPr/>
            </a:lvl1pPr>
          </a:lstStyle>
          <a:p>
            <a:fld id="{E5FD5434-F838-4DD4-A17B-1CB1A1850DF4}" type="slidenum">
              <a:rPr lang="nl-NL" smtClean="0"/>
              <a:pPr/>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smtClean="0"/>
              <a:t>Klik om de stijl te bewerken</a:t>
            </a:r>
            <a:endParaRPr lang="nl-NL" dirty="0"/>
          </a:p>
        </p:txBody>
      </p:sp>
      <p:sp>
        <p:nvSpPr>
          <p:cNvPr id="4" name="Tijdelijke aanduiding voor voettekst 3"/>
          <p:cNvSpPr>
            <a:spLocks noGrp="1"/>
          </p:cNvSpPr>
          <p:nvPr>
            <p:ph type="ftr" sz="quarter" idx="11"/>
          </p:nvPr>
        </p:nvSpPr>
        <p:spPr/>
        <p:txBody>
          <a:bodyPr rtlCol="0"/>
          <a:lstStyle/>
          <a:p>
            <a:pPr rtl="0"/>
            <a:endParaRPr lang="nl-NL" dirty="0"/>
          </a:p>
        </p:txBody>
      </p:sp>
      <p:sp>
        <p:nvSpPr>
          <p:cNvPr id="3" name="Tijdelijke aanduiding voor datum 2"/>
          <p:cNvSpPr>
            <a:spLocks noGrp="1"/>
          </p:cNvSpPr>
          <p:nvPr>
            <p:ph type="dt" sz="half" idx="10"/>
          </p:nvPr>
        </p:nvSpPr>
        <p:spPr/>
        <p:txBody>
          <a:bodyPr rtlCol="0"/>
          <a:lstStyle>
            <a:lvl1pPr>
              <a:defRPr/>
            </a:lvl1pPr>
          </a:lstStyle>
          <a:p>
            <a:pPr algn="r"/>
            <a:fld id="{FB045200-C89B-498E-8583-2ECC97E8B889}" type="datetime1">
              <a:rPr lang="nl-NL" smtClean="0"/>
              <a:pPr algn="r"/>
              <a:t>17-4-2019</a:t>
            </a:fld>
            <a:endParaRPr lang="nl-NL" dirty="0"/>
          </a:p>
        </p:txBody>
      </p:sp>
      <p:sp>
        <p:nvSpPr>
          <p:cNvPr id="5" name="Tijdelijke aanduiding voor dianummer 4"/>
          <p:cNvSpPr>
            <a:spLocks noGrp="1"/>
          </p:cNvSpPr>
          <p:nvPr>
            <p:ph type="sldNum" sz="quarter" idx="12"/>
          </p:nvPr>
        </p:nvSpPr>
        <p:spPr/>
        <p:txBody>
          <a:bodyPr rtlCol="0"/>
          <a:lstStyle/>
          <a:p>
            <a:pPr algn="r"/>
            <a:fld id="{E5FD5434-F838-4DD4-A17B-1CB1A1850DF4}" type="slidenum">
              <a:rPr lang="nl-NL" smtClean="0"/>
              <a:pPr algn="r"/>
              <a:t>‹nr.›</a:t>
            </a:fld>
            <a:endParaRPr lang="nl-NL"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7821163" y="482600"/>
            <a:ext cx="3961368" cy="1727200"/>
          </a:xfrm>
        </p:spPr>
        <p:txBody>
          <a:bodyPr rtlCol="0" anchor="b">
            <a:noAutofit/>
          </a:bodyPr>
          <a:lstStyle>
            <a:lvl1pPr algn="l" rtl="0">
              <a:defRPr sz="3200" b="0"/>
            </a:lvl1pPr>
          </a:lstStyle>
          <a:p>
            <a:pPr rtl="0"/>
            <a:r>
              <a:rPr lang="nl-NL" smtClean="0"/>
              <a:t>Klik om de stijl te bewerken</a:t>
            </a:r>
            <a:endParaRPr lang="nl-NL" dirty="0"/>
          </a:p>
        </p:txBody>
      </p:sp>
      <p:sp>
        <p:nvSpPr>
          <p:cNvPr id="20" name="Rechthoek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nl-NL" dirty="0"/>
          </a:p>
        </p:txBody>
      </p:sp>
      <p:sp>
        <p:nvSpPr>
          <p:cNvPr id="3" name="Tijdelijke aanduiding voor inhoud 2"/>
          <p:cNvSpPr>
            <a:spLocks noGrp="1"/>
          </p:cNvSpPr>
          <p:nvPr>
            <p:ph idx="1"/>
          </p:nvPr>
        </p:nvSpPr>
        <p:spPr bwMode="white">
          <a:xfrm>
            <a:off x="507868" y="482600"/>
            <a:ext cx="6602280" cy="5842001"/>
          </a:xfrm>
        </p:spPr>
        <p:txBody>
          <a:bodyPr rtlCol="0">
            <a:normAutofit/>
          </a:bodyPr>
          <a:lstStyle>
            <a:lvl1pPr algn="l" rtl="0">
              <a:defRPr sz="2800"/>
            </a:lvl1pPr>
            <a:lvl2pPr algn="l" rtl="0">
              <a:defRPr sz="2400"/>
            </a:lvl2pPr>
            <a:lvl3pPr algn="l" rtl="0">
              <a:defRPr sz="2000"/>
            </a:lvl3pPr>
            <a:lvl4pPr algn="l" rtl="0">
              <a:defRPr sz="1800"/>
            </a:lvl4pPr>
            <a:lvl5pPr algn="l" rtl="0">
              <a:defRPr sz="1600"/>
            </a:lvl5pPr>
            <a:lvl6pPr algn="l" rtl="0">
              <a:defRPr sz="1600"/>
            </a:lvl6pPr>
            <a:lvl7pPr algn="l" rtl="0">
              <a:defRPr sz="1600"/>
            </a:lvl7pPr>
            <a:lvl8pPr algn="l" rtl="0">
              <a:defRPr sz="1600"/>
            </a:lvl8pPr>
            <a:lvl9pPr algn="l" rtl="0">
              <a:defRPr sz="1600"/>
            </a:lvl9pPr>
          </a:lstStyle>
          <a:p>
            <a:pPr lvl="0" rtl="0"/>
            <a:r>
              <a:rPr lang="nl-NL" smtClean="0"/>
              <a:t>Tekststijl van het model bewerken</a:t>
            </a:r>
          </a:p>
          <a:p>
            <a:pPr lvl="1" rtl="0"/>
            <a:r>
              <a:rPr lang="nl-NL" smtClean="0"/>
              <a:t>Tweede niveau</a:t>
            </a:r>
          </a:p>
          <a:p>
            <a:pPr lvl="2" rtl="0"/>
            <a:r>
              <a:rPr lang="nl-NL" smtClean="0"/>
              <a:t>Derde niveau</a:t>
            </a:r>
          </a:p>
          <a:p>
            <a:pPr lvl="3" rtl="0"/>
            <a:r>
              <a:rPr lang="nl-NL" smtClean="0"/>
              <a:t>Vierde niveau</a:t>
            </a:r>
          </a:p>
          <a:p>
            <a:pPr lvl="4" rtl="0"/>
            <a:r>
              <a:rPr lang="nl-NL" smtClean="0"/>
              <a:t>Vijfde niveau</a:t>
            </a:r>
            <a:endParaRPr lang="nl-NL" dirty="0"/>
          </a:p>
        </p:txBody>
      </p:sp>
      <p:sp>
        <p:nvSpPr>
          <p:cNvPr id="4" name="Tijdelijke aanduiding voor tekst 3"/>
          <p:cNvSpPr>
            <a:spLocks noGrp="1"/>
          </p:cNvSpPr>
          <p:nvPr>
            <p:ph type="body" sz="half" idx="2"/>
          </p:nvPr>
        </p:nvSpPr>
        <p:spPr>
          <a:xfrm>
            <a:off x="7821163" y="2286000"/>
            <a:ext cx="3961368" cy="4089400"/>
          </a:xfrm>
        </p:spPr>
        <p:txBody>
          <a:bodyPr rtlCol="0" anchor="t" anchorCtr="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nl-NL" smtClean="0"/>
              <a:t>Tekststijl van het model bewerken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8" name="Gelijkbenige driehoek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nl-NL" dirty="0"/>
          </a:p>
        </p:txBody>
      </p:sp>
      <p:sp>
        <p:nvSpPr>
          <p:cNvPr id="2" name="Titel 1"/>
          <p:cNvSpPr>
            <a:spLocks noGrp="1"/>
          </p:cNvSpPr>
          <p:nvPr>
            <p:ph type="title"/>
          </p:nvPr>
        </p:nvSpPr>
        <p:spPr>
          <a:xfrm>
            <a:off x="6399133" y="1905000"/>
            <a:ext cx="5180251" cy="1727200"/>
          </a:xfrm>
        </p:spPr>
        <p:txBody>
          <a:bodyPr rtlCol="0" anchor="b" anchorCtr="0">
            <a:normAutofit/>
          </a:bodyPr>
          <a:lstStyle>
            <a:lvl1pPr algn="l" rtl="0">
              <a:defRPr sz="3200" b="0"/>
            </a:lvl1pPr>
          </a:lstStyle>
          <a:p>
            <a:pPr rtl="0"/>
            <a:r>
              <a:rPr lang="nl-NL" smtClean="0"/>
              <a:t>Klik om de stijl te bewerken</a:t>
            </a:r>
            <a:endParaRPr lang="nl-NL" dirty="0"/>
          </a:p>
        </p:txBody>
      </p:sp>
      <p:sp>
        <p:nvSpPr>
          <p:cNvPr id="9" name="Rechthoek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nl-NL" dirty="0"/>
          </a:p>
        </p:txBody>
      </p:sp>
      <p:sp>
        <p:nvSpPr>
          <p:cNvPr id="3" name="Tijdelijke aanduiding voor afbeelding 2" descr="Een lege tijdelijke aanduiding om een afbeelding toe te voegen. Klik op de tijdelijke aanduiding en selecteer de afbeelding die u wilt toevoegen.&#10;"/>
          <p:cNvSpPr>
            <a:spLocks noGrp="1"/>
          </p:cNvSpPr>
          <p:nvPr>
            <p:ph type="pic" idx="1"/>
          </p:nvPr>
        </p:nvSpPr>
        <p:spPr>
          <a:xfrm>
            <a:off x="507869" y="482601"/>
            <a:ext cx="5077859" cy="5862706"/>
          </a:xfrm>
          <a:noFill/>
          <a:ln w="9525">
            <a:noFill/>
            <a:miter lim="800000"/>
          </a:ln>
          <a:effectLst/>
        </p:spPr>
        <p:txBody>
          <a:bodyPr rtlCol="0">
            <a:normAutofit/>
          </a:bodyPr>
          <a:lstStyle>
            <a:lvl1pPr marL="0" indent="0" algn="ctr" rtl="0">
              <a:buNone/>
              <a:defRPr sz="27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nl-NL" smtClean="0"/>
              <a:t>Klik op het pictogram als u een afbeelding wilt toevoegen</a:t>
            </a:r>
            <a:endParaRPr lang="nl-NL" dirty="0"/>
          </a:p>
        </p:txBody>
      </p:sp>
      <p:sp>
        <p:nvSpPr>
          <p:cNvPr id="4" name="Tijdelijke aanduiding voor tekst 3"/>
          <p:cNvSpPr>
            <a:spLocks noGrp="1"/>
          </p:cNvSpPr>
          <p:nvPr>
            <p:ph type="body" sz="half" idx="2"/>
          </p:nvPr>
        </p:nvSpPr>
        <p:spPr>
          <a:xfrm>
            <a:off x="6399133" y="3733800"/>
            <a:ext cx="5180251" cy="1727200"/>
          </a:xfrm>
        </p:spPr>
        <p:txBody>
          <a:bodyPr rtlCol="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nl-NL" smtClean="0"/>
              <a:t>Tekststijl van het model bewerken</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pPr rtl="0"/>
            <a:r>
              <a:rPr lang="nl-NL" dirty="0" smtClean="0"/>
              <a:t>Klik om de titelstijl van het model te bewerken</a:t>
            </a:r>
            <a:endParaRPr lang="nl-NL" dirty="0"/>
          </a:p>
        </p:txBody>
      </p:sp>
      <p:sp>
        <p:nvSpPr>
          <p:cNvPr id="3" name="Tijdelijke aanduiding voor tekst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rtl="0"/>
            <a:r>
              <a:rPr lang="nl-NL" dirty="0" smtClean="0"/>
              <a:t>Tekststijlen van het model bewerken</a:t>
            </a:r>
          </a:p>
          <a:p>
            <a:pPr lvl="1" rtl="0"/>
            <a:r>
              <a:rPr lang="nl-NL" dirty="0" smtClean="0"/>
              <a:t>Tweede niveau</a:t>
            </a:r>
          </a:p>
          <a:p>
            <a:pPr lvl="2" rtl="0"/>
            <a:r>
              <a:rPr lang="nl-NL" dirty="0" smtClean="0"/>
              <a:t>Derde niveau</a:t>
            </a:r>
          </a:p>
          <a:p>
            <a:pPr lvl="3" rtl="0"/>
            <a:r>
              <a:rPr lang="nl-NL" dirty="0" smtClean="0"/>
              <a:t>Vierde niveau</a:t>
            </a:r>
          </a:p>
          <a:p>
            <a:pPr lvl="4" rtl="0"/>
            <a:r>
              <a:rPr lang="nl-NL" dirty="0" smtClean="0"/>
              <a:t>Vijfde niveau</a:t>
            </a:r>
            <a:endParaRPr lang="nl-NL" dirty="0"/>
          </a:p>
        </p:txBody>
      </p:sp>
      <p:sp>
        <p:nvSpPr>
          <p:cNvPr id="5" name="Tijdelijke aanduiding voor voettekst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rtl="0">
              <a:defRPr sz="1100">
                <a:solidFill>
                  <a:schemeClr val="tx1"/>
                </a:solidFill>
              </a:defRPr>
            </a:lvl1pPr>
          </a:lstStyle>
          <a:p>
            <a:pPr rtl="0"/>
            <a:endParaRPr lang="nl-NL" dirty="0"/>
          </a:p>
        </p:txBody>
      </p:sp>
      <p:sp>
        <p:nvSpPr>
          <p:cNvPr id="4" name="Tijdelijke aanduiding voor datum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l" rtl="0">
              <a:defRPr sz="1100">
                <a:solidFill>
                  <a:schemeClr val="tx1"/>
                </a:solidFill>
              </a:defRPr>
            </a:lvl1pPr>
          </a:lstStyle>
          <a:p>
            <a:pPr algn="r"/>
            <a:fld id="{6BAD1549-3280-4028-8544-87AFE2F5DFA6}" type="datetime1">
              <a:rPr lang="nl-NL" smtClean="0"/>
              <a:pPr algn="r"/>
              <a:t>17-4-2019</a:t>
            </a:fld>
            <a:endParaRPr lang="nl-NL" dirty="0"/>
          </a:p>
        </p:txBody>
      </p:sp>
      <p:sp>
        <p:nvSpPr>
          <p:cNvPr id="6" name="Tijdelijke aanduiding voor dianumm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l" rtl="0">
              <a:defRPr sz="1100">
                <a:solidFill>
                  <a:schemeClr val="tx1"/>
                </a:solidFill>
              </a:defRPr>
            </a:lvl1pPr>
          </a:lstStyle>
          <a:p>
            <a:pPr algn="r"/>
            <a:fld id="{E5FD5434-F838-4DD4-A17B-1CB1A1850DF4}" type="slidenum">
              <a:rPr lang="nl-NL" smtClean="0"/>
              <a:pPr algn="r"/>
              <a:t>‹nr.›</a:t>
            </a:fld>
            <a:endParaRPr lang="nl-NL" dirty="0"/>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pasenengoedevrijdag.jouwweb.n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rtlCol="0"/>
          <a:lstStyle/>
          <a:p>
            <a:pPr rtl="0"/>
            <a:r>
              <a:rPr lang="nl-NL" dirty="0" smtClean="0"/>
              <a:t>Meer informatie</a:t>
            </a:r>
            <a:endParaRPr lang="nl-NL" dirty="0"/>
          </a:p>
        </p:txBody>
      </p:sp>
      <p:sp>
        <p:nvSpPr>
          <p:cNvPr id="2" name="Subtitel 1"/>
          <p:cNvSpPr>
            <a:spLocks noGrp="1"/>
          </p:cNvSpPr>
          <p:nvPr>
            <p:ph type="subTitle" idx="1"/>
          </p:nvPr>
        </p:nvSpPr>
        <p:spPr/>
        <p:txBody>
          <a:bodyPr rtlCol="0">
            <a:normAutofit/>
          </a:bodyPr>
          <a:lstStyle/>
          <a:p>
            <a:pPr rtl="0"/>
            <a:r>
              <a:rPr lang="nl-NL" dirty="0" smtClean="0"/>
              <a:t>Te gebruiken bij onze website:</a:t>
            </a:r>
          </a:p>
          <a:p>
            <a:r>
              <a:rPr lang="nl-NL" dirty="0" smtClean="0">
                <a:hlinkClick r:id="rId3"/>
              </a:rPr>
              <a:t>https</a:t>
            </a:r>
            <a:r>
              <a:rPr lang="nl-NL" dirty="0">
                <a:hlinkClick r:id="rId3"/>
              </a:rPr>
              <a:t>://pasenengoedevrijdag.jouwweb.nl/</a:t>
            </a:r>
            <a:endParaRPr lang="nl-NL" dirty="0"/>
          </a:p>
        </p:txBody>
      </p:sp>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kunt u hier vinden?</a:t>
            </a:r>
            <a:endParaRPr lang="nl-NL" dirty="0"/>
          </a:p>
        </p:txBody>
      </p:sp>
      <p:sp>
        <p:nvSpPr>
          <p:cNvPr id="3" name="Tijdelijke aanduiding voor inhoud 2"/>
          <p:cNvSpPr>
            <a:spLocks noGrp="1"/>
          </p:cNvSpPr>
          <p:nvPr>
            <p:ph idx="1"/>
          </p:nvPr>
        </p:nvSpPr>
        <p:spPr/>
        <p:txBody>
          <a:bodyPr/>
          <a:lstStyle/>
          <a:p>
            <a:r>
              <a:rPr lang="nl-NL" dirty="0" smtClean="0"/>
              <a:t>Hoe moet u/jij de website lezen.</a:t>
            </a:r>
          </a:p>
          <a:p>
            <a:r>
              <a:rPr lang="nl-NL" dirty="0" smtClean="0"/>
              <a:t>Als u vragen heeft.</a:t>
            </a:r>
          </a:p>
          <a:p>
            <a:r>
              <a:rPr lang="nl-NL" dirty="0" smtClean="0"/>
              <a:t>Waar kan ik dat verhaal lezen</a:t>
            </a:r>
          </a:p>
          <a:p>
            <a:endParaRPr lang="nl-NL" dirty="0" smtClean="0"/>
          </a:p>
          <a:p>
            <a:endParaRPr lang="nl-NL" dirty="0"/>
          </a:p>
        </p:txBody>
      </p:sp>
    </p:spTree>
    <p:extLst>
      <p:ext uri="{BB962C8B-B14F-4D97-AF65-F5344CB8AC3E}">
        <p14:creationId xmlns:p14="http://schemas.microsoft.com/office/powerpoint/2010/main" val="346739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moet u/jij de website lezen</a:t>
            </a:r>
            <a:endParaRPr lang="nl-NL" dirty="0"/>
          </a:p>
        </p:txBody>
      </p:sp>
      <p:sp>
        <p:nvSpPr>
          <p:cNvPr id="3" name="Tijdelijke aanduiding voor inhoud 2"/>
          <p:cNvSpPr>
            <a:spLocks noGrp="1"/>
          </p:cNvSpPr>
          <p:nvPr>
            <p:ph idx="1"/>
          </p:nvPr>
        </p:nvSpPr>
        <p:spPr/>
        <p:txBody>
          <a:bodyPr/>
          <a:lstStyle/>
          <a:p>
            <a:r>
              <a:rPr lang="nl-NL" dirty="0" smtClean="0"/>
              <a:t>Op de home pagina staat een link. Als u daar </a:t>
            </a:r>
            <a:r>
              <a:rPr lang="nl-NL" dirty="0" err="1" smtClean="0"/>
              <a:t>opklikt</a:t>
            </a:r>
            <a:r>
              <a:rPr lang="nl-NL" dirty="0" smtClean="0"/>
              <a:t> komt uit in de bijbel. Daar kunt u lezen wat er nu eigenlijk is gebeurt.</a:t>
            </a:r>
          </a:p>
          <a:p>
            <a:r>
              <a:rPr lang="nl-NL" dirty="0" smtClean="0"/>
              <a:t>Op onze pagina’s van goede vrijdag en </a:t>
            </a:r>
            <a:r>
              <a:rPr lang="nl-NL" dirty="0" err="1" smtClean="0"/>
              <a:t>pasen</a:t>
            </a:r>
            <a:r>
              <a:rPr lang="nl-NL" dirty="0" smtClean="0"/>
              <a:t> staat makkelijk verwoord wat er u eigenlijk is gebeurd. En waarom het zo heet.</a:t>
            </a:r>
          </a:p>
          <a:p>
            <a:r>
              <a:rPr lang="nl-NL" dirty="0" smtClean="0"/>
              <a:t>Als u/jij er nu nog steeds niks van snapt dan kunt u contact opnemen via het contactformulier.</a:t>
            </a:r>
            <a:endParaRPr lang="nl-NL" dirty="0"/>
          </a:p>
        </p:txBody>
      </p:sp>
    </p:spTree>
    <p:extLst>
      <p:ext uri="{BB962C8B-B14F-4D97-AF65-F5344CB8AC3E}">
        <p14:creationId xmlns:p14="http://schemas.microsoft.com/office/powerpoint/2010/main" val="1092090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Als u nog vragen hebt.</a:t>
            </a:r>
            <a:endParaRPr lang="nl-NL" dirty="0"/>
          </a:p>
        </p:txBody>
      </p:sp>
      <p:sp>
        <p:nvSpPr>
          <p:cNvPr id="3" name="Tijdelijke aanduiding voor inhoud 2"/>
          <p:cNvSpPr>
            <a:spLocks noGrp="1"/>
          </p:cNvSpPr>
          <p:nvPr>
            <p:ph idx="1"/>
          </p:nvPr>
        </p:nvSpPr>
        <p:spPr/>
        <p:txBody>
          <a:bodyPr/>
          <a:lstStyle/>
          <a:p>
            <a:r>
              <a:rPr lang="nl-NL" dirty="0" smtClean="0"/>
              <a:t>Ga dan naar de pagina overig en klik op contact formulier en vul alles in. Wij proberen dan zo snel mogelijk met u/jou contact op </a:t>
            </a:r>
            <a:r>
              <a:rPr lang="nl-NL" dirty="0" err="1" smtClean="0"/>
              <a:t>tenemen</a:t>
            </a:r>
            <a:r>
              <a:rPr lang="nl-NL" dirty="0" smtClean="0"/>
              <a:t>. (wel via de mail) </a:t>
            </a:r>
          </a:p>
          <a:p>
            <a:r>
              <a:rPr lang="nl-NL" dirty="0" smtClean="0"/>
              <a:t>U kan ook een reactie plaatsen wat u er van </a:t>
            </a:r>
            <a:r>
              <a:rPr lang="nl-NL" dirty="0" err="1" smtClean="0"/>
              <a:t>vondt</a:t>
            </a:r>
            <a:r>
              <a:rPr lang="nl-NL" dirty="0" smtClean="0"/>
              <a:t>.</a:t>
            </a:r>
          </a:p>
          <a:p>
            <a:r>
              <a:rPr lang="nl-NL" dirty="0" smtClean="0"/>
              <a:t>U kan natuurlijk ook in de reacties een vraag zetten, dan kan iedereen mee denken.</a:t>
            </a:r>
            <a:endParaRPr lang="nl-NL" dirty="0"/>
          </a:p>
        </p:txBody>
      </p:sp>
    </p:spTree>
    <p:extLst>
      <p:ext uri="{BB962C8B-B14F-4D97-AF65-F5344CB8AC3E}">
        <p14:creationId xmlns:p14="http://schemas.microsoft.com/office/powerpoint/2010/main" val="1072041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 kan ik dat verhaal lezen?</a:t>
            </a:r>
            <a:endParaRPr lang="nl-NL" dirty="0"/>
          </a:p>
        </p:txBody>
      </p:sp>
      <p:sp>
        <p:nvSpPr>
          <p:cNvPr id="3" name="Tijdelijke aanduiding voor inhoud 2"/>
          <p:cNvSpPr>
            <a:spLocks noGrp="1"/>
          </p:cNvSpPr>
          <p:nvPr>
            <p:ph idx="1"/>
          </p:nvPr>
        </p:nvSpPr>
        <p:spPr/>
        <p:txBody>
          <a:bodyPr/>
          <a:lstStyle/>
          <a:p>
            <a:r>
              <a:rPr lang="nl-NL" dirty="0"/>
              <a:t>Op de home pagina staat een link. Als u daar </a:t>
            </a:r>
            <a:r>
              <a:rPr lang="nl-NL" dirty="0" err="1"/>
              <a:t>opklikt</a:t>
            </a:r>
            <a:r>
              <a:rPr lang="nl-NL" dirty="0"/>
              <a:t> komt uit in de bijbel. Daar kunt u lezen wat er nu eigenlijk is gebeurt.</a:t>
            </a:r>
          </a:p>
          <a:p>
            <a:r>
              <a:rPr lang="nl-NL" dirty="0" smtClean="0"/>
              <a:t>U kan natuurlijk ook een ander stuk uit de bijbel kiezen.</a:t>
            </a:r>
          </a:p>
          <a:p>
            <a:r>
              <a:rPr lang="nl-NL" dirty="0" smtClean="0"/>
              <a:t>Heel de bijbel is mooi!!!!!</a:t>
            </a:r>
            <a:endParaRPr lang="nl-NL" dirty="0"/>
          </a:p>
        </p:txBody>
      </p:sp>
    </p:spTree>
    <p:extLst>
      <p:ext uri="{BB962C8B-B14F-4D97-AF65-F5344CB8AC3E}">
        <p14:creationId xmlns:p14="http://schemas.microsoft.com/office/powerpoint/2010/main" val="1716836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ood radiaal (16: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Office_9532506_TF02804895_TF02804895" id="{F9AD8703-BD97-462B-9F45-76999CDFE6FB}" vid="{E28AF837-6D39-4DCD-9538-32EA7C472B47}"/>
    </a:ext>
  </a:extLst>
</a:theme>
</file>

<file path=ppt/theme/theme2.xml><?xml version="1.0" encoding="utf-8"?>
<a:theme xmlns:a="http://schemas.openxmlformats.org/drawingml/2006/main" name="Office-thema">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thema">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false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1380992</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template makes an impression with its bold red background, radial sunburst pattern, and contrasting black title bar. Consider it for your small business or marketing presentation. Or, take advantage of the red color scheme to make a holiday-themed presentation.  Compatible with PowerPoint 2013 and later, this template offers a variety of slide layouts including title slides, bulleted lists, photo with captions, a sample chart, and blank slide, all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2011-12-19T18:35:00+00:00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2035-01-01T08:00:00+00:00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TP102804893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725212</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14</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A765CE0-A8A0-42E0-82D2-3F870DB4D5F7}">
  <ds:schemaRefs>
    <ds:schemaRef ds:uri="http://schemas.microsoft.com/sharepoint/v3/contenttype/forms"/>
  </ds:schemaRefs>
</ds:datastoreItem>
</file>

<file path=customXml/itemProps2.xml><?xml version="1.0" encoding="utf-8"?>
<ds:datastoreItem xmlns:ds="http://schemas.openxmlformats.org/officeDocument/2006/customXml" ds:itemID="{45076977-ECB7-44C2-A70D-853BB6B41242}">
  <ds:schemaRefs>
    <ds:schemaRef ds:uri="http://schemas.microsoft.com/office/2006/metadata/properties"/>
    <ds:schemaRef ds:uri="http://schemas.microsoft.com/office/2006/documentManagement/types"/>
    <ds:schemaRef ds:uri="4873beb7-5857-4685-be1f-d57550cc96cc"/>
    <ds:schemaRef ds:uri="http://schemas.openxmlformats.org/package/2006/metadata/core-properties"/>
    <ds:schemaRef ds:uri="http://purl.org/dc/elements/1.1/"/>
    <ds:schemaRef ds:uri="http://schemas.microsoft.com/office/infopath/2007/PartnerControls"/>
    <ds:schemaRef ds:uri="http://purl.org/dc/dcmitype/"/>
    <ds:schemaRef ds:uri="http://www.w3.org/XML/1998/namespace"/>
    <ds:schemaRef ds:uri="http://purl.org/dc/terms/"/>
  </ds:schemaRefs>
</ds:datastoreItem>
</file>

<file path=customXml/itemProps3.xml><?xml version="1.0" encoding="utf-8"?>
<ds:datastoreItem xmlns:ds="http://schemas.openxmlformats.org/officeDocument/2006/customXml" ds:itemID="{41BC18E0-614B-4152-A3EE-8AA2B60C72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Presentatie met rode radiaallijnen (breedbeeld)</Template>
  <TotalTime>22</TotalTime>
  <Words>237</Words>
  <Application>Microsoft Office PowerPoint</Application>
  <PresentationFormat>Aangepast</PresentationFormat>
  <Paragraphs>20</Paragraphs>
  <Slides>5</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vt:i4>
      </vt:variant>
    </vt:vector>
  </HeadingPairs>
  <TitlesOfParts>
    <vt:vector size="8" baseType="lpstr">
      <vt:lpstr>Arial</vt:lpstr>
      <vt:lpstr>Cambria</vt:lpstr>
      <vt:lpstr>Rood radiaal (16:9)</vt:lpstr>
      <vt:lpstr>Meer informatie</vt:lpstr>
      <vt:lpstr>Wat kunt u hier vinden?</vt:lpstr>
      <vt:lpstr>Hoe moet u/jij de website lezen</vt:lpstr>
      <vt:lpstr>Als u nog vragen hebt.</vt:lpstr>
      <vt:lpstr>Waar kan ik dat verhaal lezen?</vt:lpstr>
    </vt:vector>
  </TitlesOfParts>
  <Company>Driestar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Meer informatie</dc:title>
  <dc:creator>Jelte van der Zwan</dc:creator>
  <cp:lastModifiedBy>Jelte van der Zwan</cp:lastModifiedBy>
  <cp:revision>3</cp:revision>
  <dcterms:created xsi:type="dcterms:W3CDTF">2019-04-16T08:34:25Z</dcterms:created>
  <dcterms:modified xsi:type="dcterms:W3CDTF">2019-04-17T09:45:16Z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